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EA4B-0E27-492C-A393-628A1A76249D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8436-03C4-4E65-8579-B7E1CAFB6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EA4B-0E27-492C-A393-628A1A76249D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8436-03C4-4E65-8579-B7E1CAFB6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EA4B-0E27-492C-A393-628A1A76249D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8436-03C4-4E65-8579-B7E1CAFB6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EA4B-0E27-492C-A393-628A1A76249D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8436-03C4-4E65-8579-B7E1CAFB6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EA4B-0E27-492C-A393-628A1A76249D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8436-03C4-4E65-8579-B7E1CAFB6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EA4B-0E27-492C-A393-628A1A76249D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8436-03C4-4E65-8579-B7E1CAFB6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EA4B-0E27-492C-A393-628A1A76249D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8436-03C4-4E65-8579-B7E1CAFB6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EA4B-0E27-492C-A393-628A1A76249D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8436-03C4-4E65-8579-B7E1CAFB6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EA4B-0E27-492C-A393-628A1A76249D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8436-03C4-4E65-8579-B7E1CAFB6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EA4B-0E27-492C-A393-628A1A76249D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8436-03C4-4E65-8579-B7E1CAFB6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EA4B-0E27-492C-A393-628A1A76249D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818436-03C4-4E65-8579-B7E1CAFB64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07EA4B-0E27-492C-A393-628A1A76249D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818436-03C4-4E65-8579-B7E1CAFB643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/>
              <a:t>Simple Family Photos</a:t>
            </a:r>
            <a:endParaRPr lang="en-US" sz="60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i="1" dirty="0" smtClean="0">
                <a:solidFill>
                  <a:schemeClr val="tx2"/>
                </a:solidFill>
              </a:rPr>
              <a:t>Family Photo Albums for You and Your Grandma</a:t>
            </a:r>
            <a:endParaRPr lang="en-US" sz="2400" i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2600" y="52578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Charlie Regan, Tim Clark, David Cohen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035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b="1" dirty="0" smtClean="0"/>
              <a:t>Vision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Easy-to-use photo storage and presentation 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en-US" dirty="0" smtClean="0"/>
              <a:t>Can be accessed on any computer via Web interface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Simplifies the process of viewing and sharing photos between family members by avoiding the clutter of sites like Facebook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22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Architecture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6096000" cy="4389120"/>
          </a:xfrm>
        </p:spPr>
        <p:txBody>
          <a:bodyPr/>
          <a:lstStyle/>
          <a:p>
            <a:r>
              <a:rPr lang="en-US" dirty="0" smtClean="0"/>
              <a:t>Database storage for photos, metadata, and login information</a:t>
            </a:r>
          </a:p>
          <a:p>
            <a:r>
              <a:rPr lang="en-US" dirty="0" smtClean="0"/>
              <a:t>Dynamic web interface utilizing JavaScript and PHP backend</a:t>
            </a:r>
          </a:p>
          <a:p>
            <a:r>
              <a:rPr lang="en-US" dirty="0" smtClean="0"/>
              <a:t>Options to organize and view photos by event, date, or person</a:t>
            </a:r>
          </a:p>
          <a:p>
            <a:r>
              <a:rPr lang="en-US" dirty="0" smtClean="0"/>
              <a:t>Quickly download local copies of photos in a simple click.</a:t>
            </a:r>
            <a:endParaRPr lang="en-US" dirty="0"/>
          </a:p>
        </p:txBody>
      </p:sp>
      <p:pic>
        <p:nvPicPr>
          <p:cNvPr id="6" name="Picture 5" descr="Diagram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838200"/>
            <a:ext cx="2512123" cy="5815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033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Difficulties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Designing an easy-to-use interface</a:t>
            </a:r>
          </a:p>
          <a:p>
            <a:pPr lvl="1"/>
            <a:r>
              <a:rPr lang="en-US" dirty="0" smtClean="0"/>
              <a:t>communication </a:t>
            </a:r>
            <a:r>
              <a:rPr lang="en-US" dirty="0"/>
              <a:t>and testing with intended </a:t>
            </a:r>
            <a:r>
              <a:rPr lang="en-US" dirty="0" smtClean="0"/>
              <a:t>clients </a:t>
            </a:r>
            <a:br>
              <a:rPr lang="en-US" dirty="0" smtClean="0"/>
            </a:br>
            <a:r>
              <a:rPr lang="en-US" dirty="0" smtClean="0"/>
              <a:t>(non-CSE majors!)</a:t>
            </a:r>
          </a:p>
          <a:p>
            <a:r>
              <a:rPr lang="en-US" dirty="0" smtClean="0"/>
              <a:t>Avoiding complexity from feature creep</a:t>
            </a:r>
          </a:p>
          <a:p>
            <a:r>
              <a:rPr lang="en-US" dirty="0" smtClean="0"/>
              <a:t>Image tagging and organization</a:t>
            </a:r>
          </a:p>
          <a:p>
            <a:pPr lvl="1"/>
            <a:r>
              <a:rPr lang="en-US" dirty="0" smtClean="0"/>
              <a:t>efficiency</a:t>
            </a:r>
          </a:p>
          <a:p>
            <a:r>
              <a:rPr lang="en-US" dirty="0" smtClean="0"/>
              <a:t>Authentication process</a:t>
            </a:r>
          </a:p>
          <a:p>
            <a:pPr lvl="1"/>
            <a:r>
              <a:rPr lang="en-US" dirty="0" smtClean="0"/>
              <a:t>“family” vs. individual</a:t>
            </a:r>
          </a:p>
          <a:p>
            <a:r>
              <a:rPr lang="en-US" dirty="0" smtClean="0"/>
              <a:t>Database Organization</a:t>
            </a:r>
          </a:p>
          <a:p>
            <a:pPr lvl="1"/>
            <a:r>
              <a:rPr lang="en-US" dirty="0" smtClean="0"/>
              <a:t>image storage, file verification, database scaling</a:t>
            </a:r>
          </a:p>
        </p:txBody>
      </p:sp>
    </p:spTree>
    <p:extLst>
      <p:ext uri="{BB962C8B-B14F-4D97-AF65-F5344CB8AC3E}">
        <p14:creationId xmlns:p14="http://schemas.microsoft.com/office/powerpoint/2010/main" val="41546873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</TotalTime>
  <Words>107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Simple Family Photos</vt:lpstr>
      <vt:lpstr>Vision</vt:lpstr>
      <vt:lpstr>Architecture</vt:lpstr>
      <vt:lpstr>Difficulties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Family Photos</dc:title>
  <dc:creator>Charlie</dc:creator>
  <cp:lastModifiedBy>Charlie</cp:lastModifiedBy>
  <cp:revision>6</cp:revision>
  <dcterms:created xsi:type="dcterms:W3CDTF">2011-01-06T16:51:15Z</dcterms:created>
  <dcterms:modified xsi:type="dcterms:W3CDTF">2011-01-06T18:25:41Z</dcterms:modified>
</cp:coreProperties>
</file>